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8" r:id="rId1"/>
  </p:sldMasterIdLst>
  <p:sldIdLst>
    <p:sldId id="264" r:id="rId2"/>
    <p:sldId id="291" r:id="rId3"/>
    <p:sldId id="292" r:id="rId4"/>
    <p:sldId id="293" r:id="rId5"/>
    <p:sldId id="294" r:id="rId6"/>
    <p:sldId id="295" r:id="rId7"/>
    <p:sldId id="315" r:id="rId8"/>
    <p:sldId id="31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3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98BF"/>
    <a:srgbClr val="94DBF4"/>
    <a:srgbClr val="FBAA26"/>
    <a:srgbClr val="F0BA51"/>
    <a:srgbClr val="FEDC00"/>
    <a:srgbClr val="403125"/>
    <a:srgbClr val="FACC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26AD98-BD1F-4D7E-B644-1B1A80DBE46C}" v="2" dt="2021-04-06T19:27:56.0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83"/>
    <p:restoredTop sz="94694"/>
  </p:normalViewPr>
  <p:slideViewPr>
    <p:cSldViewPr snapToGrid="0" snapToObjects="1">
      <p:cViewPr varScale="1">
        <p:scale>
          <a:sx n="73" d="100"/>
          <a:sy n="73" d="100"/>
        </p:scale>
        <p:origin x="156" y="78"/>
      </p:cViewPr>
      <p:guideLst>
        <p:guide orient="horz" pos="393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is Garcia" userId="bc94904c8895b11a" providerId="LiveId" clId="{9226AD98-BD1F-4D7E-B644-1B1A80DBE46C}"/>
    <pc:docChg chg="custSel addSld delSld modSld">
      <pc:chgData name="Luis Garcia" userId="bc94904c8895b11a" providerId="LiveId" clId="{9226AD98-BD1F-4D7E-B644-1B1A80DBE46C}" dt="2021-04-06T19:29:03.846" v="183" actId="20577"/>
      <pc:docMkLst>
        <pc:docMk/>
      </pc:docMkLst>
      <pc:sldChg chg="addSp delSp modSp mod">
        <pc:chgData name="Luis Garcia" userId="bc94904c8895b11a" providerId="LiveId" clId="{9226AD98-BD1F-4D7E-B644-1B1A80DBE46C}" dt="2021-04-06T19:23:57.636" v="10" actId="20577"/>
        <pc:sldMkLst>
          <pc:docMk/>
          <pc:sldMk cId="4078865734" sldId="291"/>
        </pc:sldMkLst>
        <pc:spChg chg="mod">
          <ac:chgData name="Luis Garcia" userId="bc94904c8895b11a" providerId="LiveId" clId="{9226AD98-BD1F-4D7E-B644-1B1A80DBE46C}" dt="2021-04-06T19:23:57.636" v="10" actId="20577"/>
          <ac:spMkLst>
            <pc:docMk/>
            <pc:sldMk cId="4078865734" sldId="291"/>
            <ac:spMk id="7" creationId="{DE3C5E7C-408E-7249-807C-FF6061A25A0D}"/>
          </ac:spMkLst>
        </pc:spChg>
        <pc:picChg chg="add mod">
          <ac:chgData name="Luis Garcia" userId="bc94904c8895b11a" providerId="LiveId" clId="{9226AD98-BD1F-4D7E-B644-1B1A80DBE46C}" dt="2021-04-06T19:23:52.267" v="4" actId="14100"/>
          <ac:picMkLst>
            <pc:docMk/>
            <pc:sldMk cId="4078865734" sldId="291"/>
            <ac:picMk id="3" creationId="{432502D7-E15F-4BE0-BA29-7165585C6E49}"/>
          </ac:picMkLst>
        </pc:picChg>
        <pc:picChg chg="del">
          <ac:chgData name="Luis Garcia" userId="bc94904c8895b11a" providerId="LiveId" clId="{9226AD98-BD1F-4D7E-B644-1B1A80DBE46C}" dt="2021-04-06T19:23:44.301" v="0" actId="478"/>
          <ac:picMkLst>
            <pc:docMk/>
            <pc:sldMk cId="4078865734" sldId="291"/>
            <ac:picMk id="4" creationId="{B255D709-8AE8-4422-853D-D0ADB26679EE}"/>
          </ac:picMkLst>
        </pc:picChg>
      </pc:sldChg>
      <pc:sldChg chg="modSp mod">
        <pc:chgData name="Luis Garcia" userId="bc94904c8895b11a" providerId="LiveId" clId="{9226AD98-BD1F-4D7E-B644-1B1A80DBE46C}" dt="2021-04-06T19:24:06.955" v="28" actId="20577"/>
        <pc:sldMkLst>
          <pc:docMk/>
          <pc:sldMk cId="1022801755" sldId="292"/>
        </pc:sldMkLst>
        <pc:spChg chg="mod">
          <ac:chgData name="Luis Garcia" userId="bc94904c8895b11a" providerId="LiveId" clId="{9226AD98-BD1F-4D7E-B644-1B1A80DBE46C}" dt="2021-04-06T19:24:06.955" v="28" actId="20577"/>
          <ac:spMkLst>
            <pc:docMk/>
            <pc:sldMk cId="1022801755" sldId="292"/>
            <ac:spMk id="268" creationId="{00000000-0000-0000-0000-000000000000}"/>
          </ac:spMkLst>
        </pc:spChg>
      </pc:sldChg>
      <pc:sldChg chg="add">
        <pc:chgData name="Luis Garcia" userId="bc94904c8895b11a" providerId="LiveId" clId="{9226AD98-BD1F-4D7E-B644-1B1A80DBE46C}" dt="2021-04-06T19:24:17.859" v="30"/>
        <pc:sldMkLst>
          <pc:docMk/>
          <pc:sldMk cId="799522696" sldId="293"/>
        </pc:sldMkLst>
      </pc:sldChg>
      <pc:sldChg chg="del">
        <pc:chgData name="Luis Garcia" userId="bc94904c8895b11a" providerId="LiveId" clId="{9226AD98-BD1F-4D7E-B644-1B1A80DBE46C}" dt="2021-04-06T19:24:17.577" v="29" actId="47"/>
        <pc:sldMkLst>
          <pc:docMk/>
          <pc:sldMk cId="2071388448" sldId="293"/>
        </pc:sldMkLst>
      </pc:sldChg>
      <pc:sldChg chg="del">
        <pc:chgData name="Luis Garcia" userId="bc94904c8895b11a" providerId="LiveId" clId="{9226AD98-BD1F-4D7E-B644-1B1A80DBE46C}" dt="2021-04-06T19:24:17.577" v="29" actId="47"/>
        <pc:sldMkLst>
          <pc:docMk/>
          <pc:sldMk cId="333383421" sldId="294"/>
        </pc:sldMkLst>
      </pc:sldChg>
      <pc:sldChg chg="add">
        <pc:chgData name="Luis Garcia" userId="bc94904c8895b11a" providerId="LiveId" clId="{9226AD98-BD1F-4D7E-B644-1B1A80DBE46C}" dt="2021-04-06T19:24:17.859" v="30"/>
        <pc:sldMkLst>
          <pc:docMk/>
          <pc:sldMk cId="2071388448" sldId="294"/>
        </pc:sldMkLst>
      </pc:sldChg>
      <pc:sldChg chg="addSp modSp add mod">
        <pc:chgData name="Luis Garcia" userId="bc94904c8895b11a" providerId="LiveId" clId="{9226AD98-BD1F-4D7E-B644-1B1A80DBE46C}" dt="2021-04-06T19:27:52.393" v="148" actId="404"/>
        <pc:sldMkLst>
          <pc:docMk/>
          <pc:sldMk cId="333383421" sldId="295"/>
        </pc:sldMkLst>
        <pc:spChg chg="add mod">
          <ac:chgData name="Luis Garcia" userId="bc94904c8895b11a" providerId="LiveId" clId="{9226AD98-BD1F-4D7E-B644-1B1A80DBE46C}" dt="2021-04-06T19:27:52.393" v="148" actId="404"/>
          <ac:spMkLst>
            <pc:docMk/>
            <pc:sldMk cId="333383421" sldId="295"/>
            <ac:spMk id="7" creationId="{7D5E4DA6-F13D-4FD9-A476-D32E0FD797DE}"/>
          </ac:spMkLst>
        </pc:spChg>
        <pc:picChg chg="add mod">
          <ac:chgData name="Luis Garcia" userId="bc94904c8895b11a" providerId="LiveId" clId="{9226AD98-BD1F-4D7E-B644-1B1A80DBE46C}" dt="2021-04-06T19:26:10.632" v="34" actId="14100"/>
          <ac:picMkLst>
            <pc:docMk/>
            <pc:sldMk cId="333383421" sldId="295"/>
            <ac:picMk id="4" creationId="{CF4D08E2-16AD-4CCB-9725-223C8A84973E}"/>
          </ac:picMkLst>
        </pc:picChg>
      </pc:sldChg>
      <pc:sldChg chg="del">
        <pc:chgData name="Luis Garcia" userId="bc94904c8895b11a" providerId="LiveId" clId="{9226AD98-BD1F-4D7E-B644-1B1A80DBE46C}" dt="2021-04-06T19:24:17.577" v="29" actId="47"/>
        <pc:sldMkLst>
          <pc:docMk/>
          <pc:sldMk cId="3266001433" sldId="295"/>
        </pc:sldMkLst>
      </pc:sldChg>
      <pc:sldChg chg="del">
        <pc:chgData name="Luis Garcia" userId="bc94904c8895b11a" providerId="LiveId" clId="{9226AD98-BD1F-4D7E-B644-1B1A80DBE46C}" dt="2021-04-06T19:24:17.577" v="29" actId="47"/>
        <pc:sldMkLst>
          <pc:docMk/>
          <pc:sldMk cId="3416728679" sldId="296"/>
        </pc:sldMkLst>
      </pc:sldChg>
      <pc:sldChg chg="del">
        <pc:chgData name="Luis Garcia" userId="bc94904c8895b11a" providerId="LiveId" clId="{9226AD98-BD1F-4D7E-B644-1B1A80DBE46C}" dt="2021-04-06T19:24:17.577" v="29" actId="47"/>
        <pc:sldMkLst>
          <pc:docMk/>
          <pc:sldMk cId="207291191" sldId="313"/>
        </pc:sldMkLst>
      </pc:sldChg>
      <pc:sldChg chg="add">
        <pc:chgData name="Luis Garcia" userId="bc94904c8895b11a" providerId="LiveId" clId="{9226AD98-BD1F-4D7E-B644-1B1A80DBE46C}" dt="2021-04-06T19:24:17.859" v="30"/>
        <pc:sldMkLst>
          <pc:docMk/>
          <pc:sldMk cId="638642103" sldId="314"/>
        </pc:sldMkLst>
      </pc:sldChg>
      <pc:sldChg chg="addSp delSp modSp add mod">
        <pc:chgData name="Luis Garcia" userId="bc94904c8895b11a" providerId="LiveId" clId="{9226AD98-BD1F-4D7E-B644-1B1A80DBE46C}" dt="2021-04-06T19:29:03.846" v="183" actId="20577"/>
        <pc:sldMkLst>
          <pc:docMk/>
          <pc:sldMk cId="2529118691" sldId="315"/>
        </pc:sldMkLst>
        <pc:spChg chg="mod">
          <ac:chgData name="Luis Garcia" userId="bc94904c8895b11a" providerId="LiveId" clId="{9226AD98-BD1F-4D7E-B644-1B1A80DBE46C}" dt="2021-04-06T19:29:03.846" v="183" actId="20577"/>
          <ac:spMkLst>
            <pc:docMk/>
            <pc:sldMk cId="2529118691" sldId="315"/>
            <ac:spMk id="3" creationId="{E9007CD2-62F8-704D-8A88-139F44FD4FA9}"/>
          </ac:spMkLst>
        </pc:spChg>
        <pc:picChg chg="del">
          <ac:chgData name="Luis Garcia" userId="bc94904c8895b11a" providerId="LiveId" clId="{9226AD98-BD1F-4D7E-B644-1B1A80DBE46C}" dt="2021-04-06T19:28:41.168" v="150" actId="478"/>
          <ac:picMkLst>
            <pc:docMk/>
            <pc:sldMk cId="2529118691" sldId="315"/>
            <ac:picMk id="5" creationId="{E74D1B51-7769-40AC-AFF5-3E48E981D864}"/>
          </ac:picMkLst>
        </pc:picChg>
        <pc:picChg chg="add mod">
          <ac:chgData name="Luis Garcia" userId="bc94904c8895b11a" providerId="LiveId" clId="{9226AD98-BD1F-4D7E-B644-1B1A80DBE46C}" dt="2021-04-06T19:28:48.839" v="155" actId="1076"/>
          <ac:picMkLst>
            <pc:docMk/>
            <pc:sldMk cId="2529118691" sldId="315"/>
            <ac:picMk id="6" creationId="{582F3357-0380-4FE9-9A9C-6C0024426A31}"/>
          </ac:picMkLst>
        </pc:picChg>
      </pc:sldChg>
      <pc:sldChg chg="del">
        <pc:chgData name="Luis Garcia" userId="bc94904c8895b11a" providerId="LiveId" clId="{9226AD98-BD1F-4D7E-B644-1B1A80DBE46C}" dt="2021-04-06T19:24:17.577" v="29" actId="47"/>
        <pc:sldMkLst>
          <pc:docMk/>
          <pc:sldMk cId="3960443437" sldId="31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. Slide sin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80BCCD-AB26-3A49-BDDA-466A724174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C2AA939-AEF0-5A41-9FFA-B9C9BBC1485F}"/>
              </a:ext>
            </a:extLst>
          </p:cNvPr>
          <p:cNvGrpSpPr/>
          <p:nvPr userDrawn="1"/>
        </p:nvGrpSpPr>
        <p:grpSpPr>
          <a:xfrm>
            <a:off x="375236" y="368990"/>
            <a:ext cx="11370381" cy="846158"/>
            <a:chOff x="375236" y="368990"/>
            <a:chExt cx="11370381" cy="84615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493D2F4-5490-D24B-BE9F-A74FEC5047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75236" y="368990"/>
              <a:ext cx="910871" cy="84615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44D9F66-EB13-094F-9082-BAEFA48997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9148997" y="421535"/>
              <a:ext cx="2596620" cy="7307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3396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. Slide sin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80BCCD-AB26-3A49-BDDA-466A724174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37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. Sli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A3EAED2-8F29-9A46-B030-CE3746DECD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6" y="1215148"/>
            <a:ext cx="9274003" cy="1646302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400" b="0">
                <a:solidFill>
                  <a:srgbClr val="40312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2880550"/>
            <a:ext cx="9274002" cy="109689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rgbClr val="0298B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91768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. Slide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A3EAED2-8F29-9A46-B030-CE3746DECD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3AB67FB-54D6-3541-A116-AA6F4DD08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235" y="1215147"/>
            <a:ext cx="11370381" cy="79361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s-ES_tradnl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58E547-2533-144B-BF2C-F6BCED4DA2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4650" y="2071611"/>
            <a:ext cx="11371263" cy="41307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623395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. Slide sin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80BCCD-AB26-3A49-BDDA-466A724174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1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. Sli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A3EAED2-8F29-9A46-B030-CE3746DECD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6" y="1215148"/>
            <a:ext cx="9274003" cy="1646302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400" b="0">
                <a:solidFill>
                  <a:srgbClr val="40312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2880550"/>
            <a:ext cx="9274002" cy="109689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rgbClr val="0298B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50697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. Slide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A3EAED2-8F29-9A46-B030-CE3746DECD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3AB67FB-54D6-3541-A116-AA6F4DD08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235" y="1215147"/>
            <a:ext cx="11370381" cy="79361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s-ES_tradnl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58E547-2533-144B-BF2C-F6BCED4DA2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4650" y="2071611"/>
            <a:ext cx="11371263" cy="41307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12756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F3A26E7-F1F7-BC4B-B2A1-596F88A446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3176" y="-1"/>
            <a:ext cx="12191997" cy="68579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59E1694-0CBE-6445-81C5-0F18F42BDC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61559"/>
            <a:ext cx="3916834" cy="199644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CCFF597-2D77-454B-A482-3FF3602995E0}"/>
              </a:ext>
            </a:extLst>
          </p:cNvPr>
          <p:cNvGrpSpPr/>
          <p:nvPr userDrawn="1"/>
        </p:nvGrpSpPr>
        <p:grpSpPr>
          <a:xfrm>
            <a:off x="-2204" y="-8467"/>
            <a:ext cx="13182977" cy="6866467"/>
            <a:chOff x="-2204" y="-8467"/>
            <a:chExt cx="13182977" cy="6866467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698A5A18-E866-F045-83CB-6743139B6A05}"/>
                </a:ext>
              </a:extLst>
            </p:cNvPr>
            <p:cNvSpPr/>
            <p:nvPr userDrawn="1"/>
          </p:nvSpPr>
          <p:spPr>
            <a:xfrm>
              <a:off x="-2204" y="-7862"/>
              <a:ext cx="600296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01C36D4-8CB4-3D47-8D69-D7C9AECA0972}"/>
                </a:ext>
              </a:extLst>
            </p:cNvPr>
            <p:cNvCxnSpPr/>
            <p:nvPr userDrawn="1"/>
          </p:nvCxnSpPr>
          <p:spPr>
            <a:xfrm>
              <a:off x="10800532" y="0"/>
              <a:ext cx="847477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3">
              <a:extLst>
                <a:ext uri="{FF2B5EF4-FFF2-40B4-BE49-F238E27FC236}">
                  <a16:creationId xmlns:a16="http://schemas.microsoft.com/office/drawing/2014/main" id="{970A63AC-D732-7040-B67C-F810830D6CFA}"/>
                </a:ext>
              </a:extLst>
            </p:cNvPr>
            <p:cNvSpPr/>
            <p:nvPr userDrawn="1"/>
          </p:nvSpPr>
          <p:spPr>
            <a:xfrm>
              <a:off x="10596314" y="-8467"/>
              <a:ext cx="209043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5">
              <a:extLst>
                <a:ext uri="{FF2B5EF4-FFF2-40B4-BE49-F238E27FC236}">
                  <a16:creationId xmlns:a16="http://schemas.microsoft.com/office/drawing/2014/main" id="{20C5F373-1B0C-804D-B48A-16B1AA050520}"/>
                </a:ext>
              </a:extLst>
            </p:cNvPr>
            <p:cNvSpPr/>
            <p:nvPr userDrawn="1"/>
          </p:nvSpPr>
          <p:spPr>
            <a:xfrm>
              <a:off x="10321578" y="-8467"/>
              <a:ext cx="1870421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>
              <a:extLst>
                <a:ext uri="{FF2B5EF4-FFF2-40B4-BE49-F238E27FC236}">
                  <a16:creationId xmlns:a16="http://schemas.microsoft.com/office/drawing/2014/main" id="{1E40C1E4-8BD4-0E41-B433-E5D1A320B8FE}"/>
                </a:ext>
              </a:extLst>
            </p:cNvPr>
            <p:cNvSpPr/>
            <p:nvPr userDrawn="1"/>
          </p:nvSpPr>
          <p:spPr>
            <a:xfrm>
              <a:off x="9926177" y="4293704"/>
              <a:ext cx="2265823" cy="256429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C5816692-77C8-FB48-8840-70DBFB9B403F}"/>
                </a:ext>
              </a:extLst>
            </p:cNvPr>
            <p:cNvSpPr/>
            <p:nvPr userDrawn="1"/>
          </p:nvSpPr>
          <p:spPr>
            <a:xfrm>
              <a:off x="10007574" y="-8467"/>
              <a:ext cx="3173199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_tradnl" dirty="0"/>
            </a:p>
          </p:txBody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1BB050A6-7C4E-014C-8470-869B2D44B959}"/>
                </a:ext>
              </a:extLst>
            </p:cNvPr>
            <p:cNvSpPr/>
            <p:nvPr userDrawn="1"/>
          </p:nvSpPr>
          <p:spPr>
            <a:xfrm>
              <a:off x="11293036" y="-8467"/>
              <a:ext cx="896756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8DB31B0B-F388-B741-B835-2385B55C43E1}"/>
                </a:ext>
              </a:extLst>
            </p:cNvPr>
            <p:cNvSpPr/>
            <p:nvPr userDrawn="1"/>
          </p:nvSpPr>
          <p:spPr>
            <a:xfrm>
              <a:off x="11321028" y="-8467"/>
              <a:ext cx="868764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26">
              <a:extLst>
                <a:ext uri="{FF2B5EF4-FFF2-40B4-BE49-F238E27FC236}">
                  <a16:creationId xmlns:a16="http://schemas.microsoft.com/office/drawing/2014/main" id="{57D68EDA-5568-9940-AA19-5356C318EBE1}"/>
                </a:ext>
              </a:extLst>
            </p:cNvPr>
            <p:cNvSpPr/>
            <p:nvPr userDrawn="1"/>
          </p:nvSpPr>
          <p:spPr>
            <a:xfrm>
              <a:off x="10926670" y="3589867"/>
              <a:ext cx="1263123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82B1E5BF-22E7-2742-9AD9-2BE8819E4A85}"/>
              </a:ext>
            </a:extLst>
          </p:cNvPr>
          <p:cNvSpPr/>
          <p:nvPr userDrawn="1"/>
        </p:nvSpPr>
        <p:spPr>
          <a:xfrm>
            <a:off x="12189792" y="-388620"/>
            <a:ext cx="1949118" cy="7703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50712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ada Interior Azul">
    <p:bg>
      <p:bgPr>
        <a:solidFill>
          <a:srgbClr val="5AA1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le Text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26619" cy="230530"/>
          </a:xfrm>
          <a:prstGeom prst="rect">
            <a:avLst/>
          </a:prstGeom>
        </p:spPr>
        <p:txBody>
          <a:bodyPr lIns="45720" tIns="22860" rIns="45720" bIns="22860"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BD01E2-7A51-A943-9222-DA33DF2A62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19" y="6440867"/>
            <a:ext cx="2350652" cy="18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81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. Sli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A3EAED2-8F29-9A46-B030-CE3746DECD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6" y="1215148"/>
            <a:ext cx="9274003" cy="1646302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400" b="0">
                <a:solidFill>
                  <a:srgbClr val="40312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2880550"/>
            <a:ext cx="9274002" cy="109689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rgbClr val="0298B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DCBAB1C-F0A5-C843-8626-047EC58FC03D}"/>
              </a:ext>
            </a:extLst>
          </p:cNvPr>
          <p:cNvGrpSpPr/>
          <p:nvPr userDrawn="1"/>
        </p:nvGrpSpPr>
        <p:grpSpPr>
          <a:xfrm>
            <a:off x="375236" y="368990"/>
            <a:ext cx="11370381" cy="846158"/>
            <a:chOff x="375236" y="368990"/>
            <a:chExt cx="11370381" cy="84615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C3A8B0-8352-864D-A7D1-8C38B8C10F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75236" y="368990"/>
              <a:ext cx="910871" cy="84615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30CC4FC-E76B-704D-B946-2180CB7371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9148997" y="421535"/>
              <a:ext cx="2596620" cy="7307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135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lide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DB9834B-0A44-8D43-9A85-3E5BD88902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1E269EB-E3C0-6A4C-9F3B-CE6F4BD1B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235" y="1215147"/>
            <a:ext cx="11370381" cy="94544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s-ES_tradnl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22CAD97-6D61-2040-A039-5FE2287BF4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5234" y="2236304"/>
            <a:ext cx="11370381" cy="4214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87BE848-CF9D-1644-A657-943604DECE66}"/>
              </a:ext>
            </a:extLst>
          </p:cNvPr>
          <p:cNvGrpSpPr/>
          <p:nvPr userDrawn="1"/>
        </p:nvGrpSpPr>
        <p:grpSpPr>
          <a:xfrm>
            <a:off x="375236" y="368990"/>
            <a:ext cx="11370381" cy="846158"/>
            <a:chOff x="375236" y="368990"/>
            <a:chExt cx="11370381" cy="84615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954C777-7394-B44A-92D2-C98970D05E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75236" y="368990"/>
              <a:ext cx="910871" cy="84615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2E8048A-7E06-5643-BF4D-C09E9C3E9B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9148997" y="421535"/>
              <a:ext cx="2596620" cy="7307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5006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. Slide sin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80BCCD-AB26-3A49-BDDA-466A724174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C2AA939-AEF0-5A41-9FFA-B9C9BBC1485F}"/>
              </a:ext>
            </a:extLst>
          </p:cNvPr>
          <p:cNvGrpSpPr/>
          <p:nvPr userDrawn="1"/>
        </p:nvGrpSpPr>
        <p:grpSpPr>
          <a:xfrm>
            <a:off x="375236" y="368990"/>
            <a:ext cx="11370381" cy="846158"/>
            <a:chOff x="375236" y="368990"/>
            <a:chExt cx="11370381" cy="84615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493D2F4-5490-D24B-BE9F-A74FEC5047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75236" y="368990"/>
              <a:ext cx="910871" cy="84615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44D9F66-EB13-094F-9082-BAEFA48997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9148997" y="421535"/>
              <a:ext cx="2596620" cy="7307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2598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. Sli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A3EAED2-8F29-9A46-B030-CE3746DECD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6" y="1215148"/>
            <a:ext cx="9274003" cy="1646302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400" b="0">
                <a:solidFill>
                  <a:srgbClr val="40312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2880550"/>
            <a:ext cx="9274002" cy="109689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rgbClr val="0298B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DCBAB1C-F0A5-C843-8626-047EC58FC03D}"/>
              </a:ext>
            </a:extLst>
          </p:cNvPr>
          <p:cNvGrpSpPr/>
          <p:nvPr userDrawn="1"/>
        </p:nvGrpSpPr>
        <p:grpSpPr>
          <a:xfrm>
            <a:off x="375236" y="368990"/>
            <a:ext cx="11370381" cy="846158"/>
            <a:chOff x="375236" y="368990"/>
            <a:chExt cx="11370381" cy="84615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C3A8B0-8352-864D-A7D1-8C38B8C10F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75236" y="368990"/>
              <a:ext cx="910871" cy="84615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30CC4FC-E76B-704D-B946-2180CB7371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9148997" y="421535"/>
              <a:ext cx="2596620" cy="7307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1475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. Slide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A3EAED2-8F29-9A46-B030-CE3746DECD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DCBAB1C-F0A5-C843-8626-047EC58FC03D}"/>
              </a:ext>
            </a:extLst>
          </p:cNvPr>
          <p:cNvGrpSpPr/>
          <p:nvPr userDrawn="1"/>
        </p:nvGrpSpPr>
        <p:grpSpPr>
          <a:xfrm>
            <a:off x="375236" y="368990"/>
            <a:ext cx="11370381" cy="846158"/>
            <a:chOff x="375236" y="368990"/>
            <a:chExt cx="11370381" cy="84615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C3A8B0-8352-864D-A7D1-8C38B8C10F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75236" y="368990"/>
              <a:ext cx="910871" cy="84615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30CC4FC-E76B-704D-B946-2180CB7371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9148997" y="421535"/>
              <a:ext cx="2596620" cy="730758"/>
            </a:xfrm>
            <a:prstGeom prst="rect">
              <a:avLst/>
            </a:prstGeom>
          </p:spPr>
        </p:pic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D3AB67FB-54D6-3541-A116-AA6F4DD08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235" y="1215147"/>
            <a:ext cx="11370381" cy="79361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s-ES_tradnl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58E547-2533-144B-BF2C-F6BCED4DA2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4650" y="2071611"/>
            <a:ext cx="11371263" cy="41307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84147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. Slide sin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80BCCD-AB26-3A49-BDDA-466A724174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C2AA939-AEF0-5A41-9FFA-B9C9BBC1485F}"/>
              </a:ext>
            </a:extLst>
          </p:cNvPr>
          <p:cNvGrpSpPr/>
          <p:nvPr userDrawn="1"/>
        </p:nvGrpSpPr>
        <p:grpSpPr>
          <a:xfrm>
            <a:off x="375236" y="368990"/>
            <a:ext cx="11370381" cy="846158"/>
            <a:chOff x="375236" y="368990"/>
            <a:chExt cx="11370381" cy="84615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493D2F4-5490-D24B-BE9F-A74FEC5047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75236" y="368990"/>
              <a:ext cx="910871" cy="84615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44D9F66-EB13-094F-9082-BAEFA48997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9148997" y="421535"/>
              <a:ext cx="2596620" cy="7307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7992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. Sli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A3EAED2-8F29-9A46-B030-CE3746DECD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6" y="1215148"/>
            <a:ext cx="9274003" cy="1646302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400" b="0">
                <a:solidFill>
                  <a:srgbClr val="40312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2880550"/>
            <a:ext cx="9274002" cy="109689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rgbClr val="0298B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15999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. Slide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A3EAED2-8F29-9A46-B030-CE3746DECD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3AB67FB-54D6-3541-A116-AA6F4DD08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235" y="1215147"/>
            <a:ext cx="11370381" cy="79361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s-ES_tradnl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58E547-2533-144B-BF2C-F6BCED4DA2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4650" y="2071611"/>
            <a:ext cx="11371263" cy="41307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495549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9F912F9D-5D94-9F46-9C68-AB026BFCDB08}"/>
              </a:ext>
            </a:extLst>
          </p:cNvPr>
          <p:cNvGrpSpPr/>
          <p:nvPr userDrawn="1"/>
        </p:nvGrpSpPr>
        <p:grpSpPr>
          <a:xfrm>
            <a:off x="375236" y="368990"/>
            <a:ext cx="11370381" cy="846158"/>
            <a:chOff x="375236" y="368990"/>
            <a:chExt cx="11370381" cy="84615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2BFE987-FF23-EF46-A0E9-CA1CEC9BF5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/>
            <a:stretch>
              <a:fillRect/>
            </a:stretch>
          </p:blipFill>
          <p:spPr>
            <a:xfrm>
              <a:off x="375236" y="368990"/>
              <a:ext cx="910871" cy="84615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D3E5171-2CBB-374B-A6FC-7A3CCDBD51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/>
            <a:stretch>
              <a:fillRect/>
            </a:stretch>
          </p:blipFill>
          <p:spPr>
            <a:xfrm>
              <a:off x="9148997" y="421535"/>
              <a:ext cx="2596620" cy="730758"/>
            </a:xfrm>
            <a:prstGeom prst="rect">
              <a:avLst/>
            </a:prstGeom>
          </p:spPr>
        </p:pic>
      </p:grp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559A1732-1EF5-544B-B6EC-FE4471701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235" y="1215148"/>
            <a:ext cx="11370381" cy="4755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s-ES_tradnl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1EE2B18-0219-FA4E-B024-60B9970F1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5235" y="1998451"/>
            <a:ext cx="11370381" cy="417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22415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6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  <p:sldLayoutId id="214748388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3600" b="0" i="0" kern="1200">
          <a:solidFill>
            <a:srgbClr val="403125"/>
          </a:solidFill>
          <a:latin typeface="Futura Heavy" pitchFamily="2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2250" indent="-222250" algn="l" defTabSz="457200" rtl="0" eaLnBrk="1" latinLnBrk="0" hangingPunct="1">
        <a:spcBef>
          <a:spcPts val="1000"/>
        </a:spcBef>
        <a:spcAft>
          <a:spcPts val="0"/>
        </a:spcAft>
        <a:buClr>
          <a:srgbClr val="0298BF"/>
        </a:buClr>
        <a:buSzPct val="80000"/>
        <a:buFont typeface="Wingdings 3" pitchFamily="2" charset="2"/>
        <a:buChar char=""/>
        <a:tabLst/>
        <a:defRPr sz="1800" kern="1200">
          <a:solidFill>
            <a:schemeClr val="tx1">
              <a:lumMod val="75000"/>
              <a:lumOff val="25000"/>
            </a:schemeClr>
          </a:solidFill>
          <a:latin typeface="Futura Book" pitchFamily="2" charset="0"/>
          <a:ea typeface="+mn-ea"/>
          <a:cs typeface="+mn-cs"/>
        </a:defRPr>
      </a:lvl1pPr>
      <a:lvl2pPr marL="668338" indent="-211138" algn="l" defTabSz="457200" rtl="0" eaLnBrk="1" latinLnBrk="0" hangingPunct="1">
        <a:spcBef>
          <a:spcPts val="1000"/>
        </a:spcBef>
        <a:spcAft>
          <a:spcPts val="0"/>
        </a:spcAft>
        <a:buClr>
          <a:srgbClr val="0298BF"/>
        </a:buClr>
        <a:buSzPct val="80000"/>
        <a:buFont typeface="Wingdings 3" pitchFamily="2" charset="2"/>
        <a:buChar char="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Futura Book" pitchFamily="2" charset="0"/>
          <a:ea typeface="+mn-ea"/>
          <a:cs typeface="+mn-cs"/>
        </a:defRPr>
      </a:lvl2pPr>
      <a:lvl3pPr marL="1111250" indent="-196850" algn="l" defTabSz="457200" rtl="0" eaLnBrk="1" latinLnBrk="0" hangingPunct="1">
        <a:spcBef>
          <a:spcPts val="1000"/>
        </a:spcBef>
        <a:spcAft>
          <a:spcPts val="0"/>
        </a:spcAft>
        <a:buClr>
          <a:srgbClr val="0298BF"/>
        </a:buClr>
        <a:buSzPct val="80000"/>
        <a:buFont typeface="Wingdings 3" pitchFamily="2" charset="2"/>
        <a:buChar char=""/>
        <a:tabLst/>
        <a:defRPr sz="1400" kern="1200">
          <a:solidFill>
            <a:schemeClr val="tx1">
              <a:lumMod val="75000"/>
              <a:lumOff val="25000"/>
            </a:schemeClr>
          </a:solidFill>
          <a:latin typeface="Futura Book" pitchFamily="2" charset="0"/>
          <a:ea typeface="+mn-ea"/>
          <a:cs typeface="+mn-cs"/>
        </a:defRPr>
      </a:lvl3pPr>
      <a:lvl4pPr marL="1555750" indent="-184150" algn="l" defTabSz="457200" rtl="0" eaLnBrk="1" latinLnBrk="0" hangingPunct="1">
        <a:spcBef>
          <a:spcPts val="1000"/>
        </a:spcBef>
        <a:spcAft>
          <a:spcPts val="0"/>
        </a:spcAft>
        <a:buClr>
          <a:srgbClr val="0298BF"/>
        </a:buClr>
        <a:buSzPct val="80000"/>
        <a:buFont typeface="Wingdings 3" pitchFamily="2" charset="2"/>
        <a:buChar char=""/>
        <a:tabLst/>
        <a:defRPr sz="1200" kern="1200">
          <a:solidFill>
            <a:schemeClr val="tx1">
              <a:lumMod val="75000"/>
              <a:lumOff val="25000"/>
            </a:schemeClr>
          </a:solidFill>
          <a:latin typeface="Futura Book" pitchFamily="2" charset="0"/>
          <a:ea typeface="+mn-ea"/>
          <a:cs typeface="+mn-cs"/>
        </a:defRPr>
      </a:lvl4pPr>
      <a:lvl5pPr marL="2003425" indent="-174625" algn="l" defTabSz="457200" rtl="0" eaLnBrk="1" latinLnBrk="0" hangingPunct="1">
        <a:spcBef>
          <a:spcPts val="1000"/>
        </a:spcBef>
        <a:spcAft>
          <a:spcPts val="0"/>
        </a:spcAft>
        <a:buClr>
          <a:srgbClr val="0298BF"/>
        </a:buClr>
        <a:buSzPct val="80000"/>
        <a:buFont typeface="Wingdings 3" pitchFamily="2" charset="2"/>
        <a:buChar char=""/>
        <a:tabLst/>
        <a:defRPr sz="1200" kern="1200">
          <a:solidFill>
            <a:schemeClr val="tx1">
              <a:lumMod val="75000"/>
              <a:lumOff val="25000"/>
            </a:schemeClr>
          </a:solidFill>
          <a:latin typeface="Futura Book" pitchFamily="2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">
            <a:extLst>
              <a:ext uri="{FF2B5EF4-FFF2-40B4-BE49-F238E27FC236}">
                <a16:creationId xmlns:a16="http://schemas.microsoft.com/office/drawing/2014/main" id="{2191B3DB-444A-7F41-BCF1-05E6190050EA}"/>
              </a:ext>
            </a:extLst>
          </p:cNvPr>
          <p:cNvSpPr/>
          <p:nvPr/>
        </p:nvSpPr>
        <p:spPr>
          <a:xfrm>
            <a:off x="4295800" y="4701058"/>
            <a:ext cx="7896200" cy="1045914"/>
          </a:xfrm>
          <a:prstGeom prst="rect">
            <a:avLst/>
          </a:prstGeom>
          <a:solidFill>
            <a:srgbClr val="4031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3D5C9A-C0D9-E041-863C-42193303481E}"/>
              </a:ext>
            </a:extLst>
          </p:cNvPr>
          <p:cNvSpPr txBox="1"/>
          <p:nvPr/>
        </p:nvSpPr>
        <p:spPr>
          <a:xfrm>
            <a:off x="4424516" y="4890039"/>
            <a:ext cx="766916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3600" b="1" dirty="0">
                <a:solidFill>
                  <a:schemeClr val="bg1"/>
                </a:solidFill>
                <a:latin typeface="Futura" pitchFamily="2" charset="0"/>
              </a:rPr>
              <a:t>Proyectos Prioritarios IDEFIN</a:t>
            </a:r>
            <a:endParaRPr kumimoji="0" lang="es-MX" sz="36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Futura" pitchFamily="2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1659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0">
            <a:extLst>
              <a:ext uri="{FF2B5EF4-FFF2-40B4-BE49-F238E27FC236}">
                <a16:creationId xmlns:a16="http://schemas.microsoft.com/office/drawing/2014/main" id="{DE3C5E7C-408E-7249-807C-FF6061A25A0D}"/>
              </a:ext>
            </a:extLst>
          </p:cNvPr>
          <p:cNvSpPr txBox="1"/>
          <p:nvPr/>
        </p:nvSpPr>
        <p:spPr>
          <a:xfrm>
            <a:off x="2981789" y="4745778"/>
            <a:ext cx="49141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400" b="1" dirty="0"/>
              <a:t>03-31-2021 Se realizaron 69 actividades  (llamadas, correos, y reuniones) para los avances de la cartera de proyectos.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2502D7-E15F-4BE0-BA29-7165585C6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822" y="1272250"/>
            <a:ext cx="6916615" cy="332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6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Local Index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s-ES_tradnl" sz="4800" dirty="0"/>
              <a:t>Reporte de Actividades </a:t>
            </a:r>
            <a:br>
              <a:rPr lang="es-ES_tradnl" sz="4800" dirty="0"/>
            </a:br>
            <a:r>
              <a:rPr lang="es-ES_tradnl" sz="4800" dirty="0"/>
              <a:t>1er Trimestre 2021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88142" y="0"/>
            <a:ext cx="11680489" cy="2132468"/>
          </a:xfrm>
          <a:prstGeom prst="rect">
            <a:avLst/>
          </a:prstGeom>
          <a:solidFill>
            <a:srgbClr val="59A1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28017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EBD23272-0609-F64F-817C-D1A2D938D069}"/>
              </a:ext>
            </a:extLst>
          </p:cNvPr>
          <p:cNvSpPr txBox="1"/>
          <p:nvPr/>
        </p:nvSpPr>
        <p:spPr>
          <a:xfrm>
            <a:off x="801666" y="4943605"/>
            <a:ext cx="5035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400" b="1" dirty="0"/>
              <a:t>19</a:t>
            </a:r>
            <a:r>
              <a:rPr lang="en-US" sz="1400" b="1" dirty="0"/>
              <a:t>-01</a:t>
            </a:r>
            <a:r>
              <a:rPr lang="es-ES_tradnl" sz="1400" b="1" dirty="0"/>
              <a:t>-2021.-  Llamada con la c</a:t>
            </a:r>
            <a:r>
              <a:rPr lang="es-MX" sz="1400" b="1" dirty="0" err="1"/>
              <a:t>ámara</a:t>
            </a:r>
            <a:r>
              <a:rPr lang="es-MX" sz="1400" b="1" dirty="0"/>
              <a:t> de comercio de Italia para atracción de inversiones en naves de </a:t>
            </a:r>
            <a:r>
              <a:rPr lang="es-ES_tradnl" sz="1400" b="1" dirty="0"/>
              <a:t>Chetumal. </a:t>
            </a:r>
            <a:endParaRPr lang="es-MX" sz="1400" b="1" dirty="0"/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DE3C5E7C-408E-7249-807C-FF6061A25A0D}"/>
              </a:ext>
            </a:extLst>
          </p:cNvPr>
          <p:cNvSpPr txBox="1"/>
          <p:nvPr/>
        </p:nvSpPr>
        <p:spPr>
          <a:xfrm>
            <a:off x="6797651" y="4943605"/>
            <a:ext cx="4914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400" b="1" dirty="0"/>
              <a:t>17-02-2021.- Llamada Coparmex Cozumel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7CDFE-1AC0-4FC1-9EB4-08046701F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608821"/>
            <a:ext cx="4279106" cy="26449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8F047B-3353-494D-A764-B24539E2E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1205" y="1313501"/>
            <a:ext cx="4619581" cy="323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2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>
            <a:extLst>
              <a:ext uri="{FF2B5EF4-FFF2-40B4-BE49-F238E27FC236}">
                <a16:creationId xmlns:a16="http://schemas.microsoft.com/office/drawing/2014/main" id="{B9C50E2D-9CEC-B24D-8650-3E4F85D5BD0E}"/>
              </a:ext>
            </a:extLst>
          </p:cNvPr>
          <p:cNvSpPr txBox="1"/>
          <p:nvPr/>
        </p:nvSpPr>
        <p:spPr>
          <a:xfrm>
            <a:off x="891274" y="4844696"/>
            <a:ext cx="3540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600" b="1" dirty="0"/>
              <a:t>04-02-2021 </a:t>
            </a:r>
            <a:r>
              <a:rPr lang="es-MX" sz="1600" b="1" dirty="0"/>
              <a:t>Reunión con CONAGUA para apoyo al proyecto Boca de Agua. </a:t>
            </a:r>
            <a:endParaRPr lang="es-ES_tradnl" sz="1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625244-031C-4416-8B88-D92FA70D1166}"/>
              </a:ext>
            </a:extLst>
          </p:cNvPr>
          <p:cNvSpPr txBox="1"/>
          <p:nvPr/>
        </p:nvSpPr>
        <p:spPr>
          <a:xfrm>
            <a:off x="6216205" y="4832283"/>
            <a:ext cx="3540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600" b="1" dirty="0"/>
              <a:t>03-02-2021 Llamada de </a:t>
            </a:r>
            <a:r>
              <a:rPr lang="es-MX" sz="1600" b="1" dirty="0"/>
              <a:t>convenio con FIRA Banco de México. </a:t>
            </a:r>
            <a:endParaRPr lang="es-ES_tradnl" sz="16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9E7C17-34C6-443D-9045-DDD4760AD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184" y="1815352"/>
            <a:ext cx="4094051" cy="2245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37255A-8C4F-496E-90E3-9542D0B26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751" y="2025717"/>
            <a:ext cx="5179325" cy="255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388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007CD2-62F8-704D-8A88-139F44FD4FA9}"/>
              </a:ext>
            </a:extLst>
          </p:cNvPr>
          <p:cNvSpPr txBox="1"/>
          <p:nvPr/>
        </p:nvSpPr>
        <p:spPr>
          <a:xfrm>
            <a:off x="1026421" y="5015889"/>
            <a:ext cx="40153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400" b="1" dirty="0"/>
              <a:t>29-01-2021.- Videollamada con proyecto inmobiliario detrás del aeropuerto de Cancún </a:t>
            </a:r>
            <a:r>
              <a:rPr lang="es-ES_tradnl" sz="1400" b="1" dirty="0" err="1"/>
              <a:t>Kuxxan</a:t>
            </a:r>
            <a:r>
              <a:rPr lang="es-ES_tradnl" sz="1400" b="1" dirty="0"/>
              <a:t> Sum.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4D1B51-7769-40AC-AFF5-3E48E981D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896" y="1323243"/>
            <a:ext cx="4154366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4D08E2-16AD-4CCB-9725-223C8A849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116" y="1419957"/>
            <a:ext cx="5581567" cy="32663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5E4DA6-F13D-4FD9-A476-D32E0FD797DE}"/>
              </a:ext>
            </a:extLst>
          </p:cNvPr>
          <p:cNvSpPr txBox="1"/>
          <p:nvPr/>
        </p:nvSpPr>
        <p:spPr>
          <a:xfrm>
            <a:off x="5549045" y="4886277"/>
            <a:ext cx="60952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_tradnl" sz="1400" b="1" dirty="0"/>
              <a:t>10-03-2021.- Videollamada con Grupo Argos para construcción del parque con recinto fiscal en Chetumal. </a:t>
            </a:r>
          </a:p>
        </p:txBody>
      </p:sp>
    </p:spTree>
    <p:extLst>
      <p:ext uri="{BB962C8B-B14F-4D97-AF65-F5344CB8AC3E}">
        <p14:creationId xmlns:p14="http://schemas.microsoft.com/office/powerpoint/2010/main" val="33338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007CD2-62F8-704D-8A88-139F44FD4FA9}"/>
              </a:ext>
            </a:extLst>
          </p:cNvPr>
          <p:cNvSpPr txBox="1"/>
          <p:nvPr/>
        </p:nvSpPr>
        <p:spPr>
          <a:xfrm>
            <a:off x="1026421" y="5015889"/>
            <a:ext cx="401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400" b="1" dirty="0"/>
              <a:t>17-03-2021.- Videollamada con </a:t>
            </a:r>
            <a:r>
              <a:rPr lang="es-ES_tradnl" sz="1400" b="1"/>
              <a:t>COPARMEX Cozumel</a:t>
            </a:r>
            <a:endParaRPr lang="es-ES_tradnl" sz="1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4D08E2-16AD-4CCB-9725-223C8A849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116" y="1419957"/>
            <a:ext cx="5581567" cy="32663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5E4DA6-F13D-4FD9-A476-D32E0FD797DE}"/>
              </a:ext>
            </a:extLst>
          </p:cNvPr>
          <p:cNvSpPr txBox="1"/>
          <p:nvPr/>
        </p:nvSpPr>
        <p:spPr>
          <a:xfrm>
            <a:off x="5549045" y="4886277"/>
            <a:ext cx="60952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_tradnl" sz="1400" b="1" dirty="0"/>
              <a:t>10-03-2021.- Videollamada con Grupo Argos para construcción del parque con recinto fiscal en Chetumal.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2F3357-0380-4FE9-9A9C-6C0024426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16" y="1608991"/>
            <a:ext cx="4242263" cy="303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118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8BDF16-A8C0-4C7F-8206-146E7B70B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35" y="1406342"/>
            <a:ext cx="4638175" cy="2482195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BDD4BB0C-DE0E-4487-9BD5-3FD0D5474A7E}"/>
              </a:ext>
            </a:extLst>
          </p:cNvPr>
          <p:cNvSpPr txBox="1"/>
          <p:nvPr/>
        </p:nvSpPr>
        <p:spPr>
          <a:xfrm>
            <a:off x="1077991" y="4154859"/>
            <a:ext cx="3480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400" b="1" dirty="0"/>
              <a:t>29-01-2021.- Videollamada </a:t>
            </a:r>
            <a:r>
              <a:rPr lang="es-ES_tradnl" sz="1400" b="1" dirty="0" err="1"/>
              <a:t>Kuxxam</a:t>
            </a:r>
            <a:r>
              <a:rPr lang="es-ES_tradnl" sz="1400" b="1" dirty="0"/>
              <a:t> </a:t>
            </a:r>
            <a:r>
              <a:rPr lang="es-ES_tradnl" sz="1400" b="1" dirty="0" err="1"/>
              <a:t>Suum</a:t>
            </a:r>
            <a:r>
              <a:rPr lang="es-ES_tradnl" sz="1400" b="1" dirty="0"/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98EEC2-A970-4362-9C80-B89E8CABC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264" y="1288943"/>
            <a:ext cx="6669736" cy="2865916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81837D17-2C25-4401-BEF2-B9E24C760331}"/>
              </a:ext>
            </a:extLst>
          </p:cNvPr>
          <p:cNvSpPr txBox="1"/>
          <p:nvPr/>
        </p:nvSpPr>
        <p:spPr>
          <a:xfrm>
            <a:off x="6931944" y="4482070"/>
            <a:ext cx="34806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400" b="1" dirty="0"/>
              <a:t>03-03-2021.- Videollamada Secretario Luis Torres SEDARPE y empresa de recolección de sargazo. </a:t>
            </a:r>
          </a:p>
        </p:txBody>
      </p:sp>
    </p:spTree>
    <p:extLst>
      <p:ext uri="{BB962C8B-B14F-4D97-AF65-F5344CB8AC3E}">
        <p14:creationId xmlns:p14="http://schemas.microsoft.com/office/powerpoint/2010/main" val="63864210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tronco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{C1C57169-BB27-554A-866B-6FE2D2BA4433}tf10001060</Template>
  <TotalTime>18109</TotalTime>
  <Words>149</Words>
  <Application>Microsoft Office PowerPoint</Application>
  <PresentationFormat>Panorámica</PresentationFormat>
  <Paragraphs>13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7" baseType="lpstr">
      <vt:lpstr>Futura</vt:lpstr>
      <vt:lpstr>Futura Book</vt:lpstr>
      <vt:lpstr>Futura Heavy</vt:lpstr>
      <vt:lpstr>Helvetica Neue</vt:lpstr>
      <vt:lpstr>Helvetica Neue Medium</vt:lpstr>
      <vt:lpstr>Montserrat Bold</vt:lpstr>
      <vt:lpstr>Trebuchet MS</vt:lpstr>
      <vt:lpstr>Wingdings 3</vt:lpstr>
      <vt:lpstr>Facet</vt:lpstr>
      <vt:lpstr>Presentación de PowerPoint</vt:lpstr>
      <vt:lpstr>Presentación de PowerPoint</vt:lpstr>
      <vt:lpstr>Reporte de Actividades  1er Trimestre 2021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Javier Orta</dc:creator>
  <cp:lastModifiedBy>dirección administrativa</cp:lastModifiedBy>
  <cp:revision>112</cp:revision>
  <cp:lastPrinted>2019-07-30T15:17:02Z</cp:lastPrinted>
  <dcterms:created xsi:type="dcterms:W3CDTF">2019-04-15T22:49:39Z</dcterms:created>
  <dcterms:modified xsi:type="dcterms:W3CDTF">2021-04-07T19:14:03Z</dcterms:modified>
</cp:coreProperties>
</file>